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65" r:id="rId3"/>
    <p:sldId id="266" r:id="rId4"/>
    <p:sldId id="267" r:id="rId5"/>
    <p:sldId id="278" r:id="rId6"/>
    <p:sldId id="269" r:id="rId7"/>
    <p:sldId id="276" r:id="rId8"/>
    <p:sldId id="277" r:id="rId9"/>
    <p:sldId id="271" r:id="rId10"/>
    <p:sldId id="27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>
        <p:scale>
          <a:sx n="99" d="100"/>
          <a:sy n="99" d="100"/>
        </p:scale>
        <p:origin x="828" y="19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B48F5-BACC-47D6-A0F7-82FBF9C6BC85}" type="datetimeFigureOut">
              <a:rPr lang="en-US"/>
              <a:t>12/9/2022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ACAF8E-318A-4EFE-8633-D9E72ABCE0ED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0655979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CB1CD00-5424-4675-AB18-2C419B060449}" type="datetimeFigureOut">
              <a:rPr lang="en-US"/>
              <a:t>12/9/2022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E2CF44-2B13-41B4-A334-1CDF534EEBB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453856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gray">
          <a:xfrm>
            <a:off x="0" y="2825016"/>
            <a:ext cx="12188952" cy="3180930"/>
          </a:xfrm>
          <a:prstGeom prst="rect">
            <a:avLst/>
          </a:prstGeom>
          <a:solidFill>
            <a:schemeClr val="bg1">
              <a:lumMod val="85000"/>
              <a:lumOff val="1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 userDrawn="1"/>
        </p:nvSpPr>
        <p:spPr bwMode="black">
          <a:xfrm>
            <a:off x="0" y="3075709"/>
            <a:ext cx="12188952" cy="26392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1066800" y="3165763"/>
            <a:ext cx="10058400" cy="1711037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1066800" y="4953000"/>
            <a:ext cx="10058400" cy="6858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57199"/>
            <a:ext cx="1943100" cy="56388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4000" y="457199"/>
            <a:ext cx="7048500" cy="56388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0" y="1828800"/>
            <a:ext cx="9144000" cy="2743200"/>
          </a:xfrm>
        </p:spPr>
        <p:txBody>
          <a:bodyPr anchor="b">
            <a:normAutofit/>
          </a:bodyPr>
          <a:lstStyle>
            <a:lvl1pPr>
              <a:defRPr sz="5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4589463"/>
            <a:ext cx="9144000" cy="1506537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>
                <a:solidFill>
                  <a:schemeClr val="accent1"/>
                </a:solidFill>
                <a:latin typeface="+mj-lt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40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825625"/>
            <a:ext cx="4343400" cy="427037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70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70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7648" y="1828800"/>
            <a:ext cx="4343400" cy="68580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7648" y="2514600"/>
            <a:ext cx="4343400" cy="35814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02587" y="1600200"/>
            <a:ext cx="3122613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0412" y="762000"/>
            <a:ext cx="6400800" cy="5334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001039" y="3429000"/>
            <a:ext cx="3124161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97952" y="1600200"/>
            <a:ext cx="3127248" cy="1828800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781251" y="777240"/>
            <a:ext cx="6400800" cy="530352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97952" y="3429000"/>
            <a:ext cx="3127248" cy="18288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Rectangle 7" descr="An empty placeholder to add an image. Click on the placeholder and select the image that you wish to add."/>
          <p:cNvSpPr/>
          <p:nvPr userDrawn="1"/>
        </p:nvSpPr>
        <p:spPr bwMode="blackWhite">
          <a:xfrm>
            <a:off x="644091" y="640080"/>
            <a:ext cx="6675120" cy="5577840"/>
          </a:xfrm>
          <a:prstGeom prst="rect">
            <a:avLst/>
          </a:prstGeom>
          <a:solidFill>
            <a:srgbClr val="000000"/>
          </a:solidFill>
          <a:ln w="101600">
            <a:solidFill>
              <a:schemeClr val="tx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CC0096-1860-4642-9CD2-0079EA5E7CD1}" type="datetimeFigureOut">
              <a:rPr lang="en-US" smtClean="0"/>
              <a:t>12/9/2022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0" y="457200"/>
            <a:ext cx="91440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0" y="18288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4000" y="6362700"/>
            <a:ext cx="6881553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62700"/>
            <a:ext cx="9906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37CC0096-1860-4642-9CD2-0079EA5E7CD1}" type="datetimeFigureOut">
              <a:rPr lang="en-US" smtClean="0"/>
              <a:pPr/>
              <a:t>12/9/2022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6362700"/>
            <a:ext cx="838200" cy="25717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85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4pPr>
      <a:lvl5pPr marL="150876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>
              <a:lumMod val="85000"/>
            </a:schemeClr>
          </a:solidFill>
          <a:latin typeface="+mn-lt"/>
          <a:ea typeface="+mn-ea"/>
          <a:cs typeface="+mn-cs"/>
        </a:defRPr>
      </a:lvl5pPr>
      <a:lvl6pPr marL="17830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317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6060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Platoon Mooninite Website Presentation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CSC 595 </a:t>
            </a:r>
            <a:r>
              <a:rPr lang="en-US" dirty="0" err="1"/>
              <a:t>ASP.Net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24538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654" y="304800"/>
            <a:ext cx="7543800" cy="609600"/>
          </a:xfrm>
        </p:spPr>
        <p:txBody>
          <a:bodyPr>
            <a:normAutofit/>
          </a:bodyPr>
          <a:lstStyle/>
          <a:p>
            <a:r>
              <a:rPr lang="en-US" dirty="0"/>
              <a:t>Site Access &amp; Authentication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Register Page</a:t>
            </a:r>
            <a:endParaRPr dirty="0"/>
          </a:p>
        </p:txBody>
      </p:sp>
      <p:pic>
        <p:nvPicPr>
          <p:cNvPr id="11" name="Content Placeholder 10" descr="Map&#10;&#10;Description automatically generated">
            <a:extLst>
              <a:ext uri="{FF2B5EF4-FFF2-40B4-BE49-F238E27FC236}">
                <a16:creationId xmlns:a16="http://schemas.microsoft.com/office/drawing/2014/main" id="{293BCA05-2232-3977-BB69-101438AEB4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7175" y="3260212"/>
            <a:ext cx="4343400" cy="2090176"/>
          </a:xfrm>
        </p:spPr>
      </p:pic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Login Page</a:t>
            </a:r>
            <a:endParaRPr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57D6F76-81EA-0197-CA27-AA4FE7E03D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327775" y="2533850"/>
            <a:ext cx="4343400" cy="356214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E71C62-C340-6EF2-C447-4447E9F3B7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7047" y="2533851"/>
            <a:ext cx="4343401" cy="35621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883BD7-7E6D-CAD3-1E73-FB1548F3F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21554" y="2533850"/>
            <a:ext cx="4343398" cy="356214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AC90C49-1E8A-3343-CED9-5A6D5F1D77D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27175" y="2533850"/>
            <a:ext cx="4346512" cy="3562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3967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4000" y="228600"/>
            <a:ext cx="9144000" cy="762000"/>
          </a:xfrm>
        </p:spPr>
        <p:txBody>
          <a:bodyPr/>
          <a:lstStyle/>
          <a:p>
            <a:r>
              <a:rPr lang="en-US" dirty="0"/>
              <a:t>1</a:t>
            </a:r>
            <a:r>
              <a:rPr lang="en-US" baseline="30000" dirty="0"/>
              <a:t>st</a:t>
            </a:r>
            <a:r>
              <a:rPr lang="en-US" dirty="0"/>
              <a:t> Platoon Mooninite Reunion Site</a:t>
            </a:r>
            <a:endParaRPr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457200" y="1255776"/>
            <a:ext cx="10972800" cy="1219200"/>
          </a:xfrm>
        </p:spPr>
        <p:txBody>
          <a:bodyPr>
            <a:normAutofit/>
          </a:bodyPr>
          <a:lstStyle/>
          <a:p>
            <a:r>
              <a:rPr lang="en-US" dirty="0"/>
              <a:t>The project is meant to demonstrate a website soldiers from 1</a:t>
            </a:r>
            <a:r>
              <a:rPr lang="en-US" baseline="30000" dirty="0"/>
              <a:t>st</a:t>
            </a:r>
            <a:r>
              <a:rPr lang="en-US" dirty="0"/>
              <a:t> Platoon, 5-20 Infantry Battalion can sign up for our 10-year Afghanistan Campaign reunion.</a:t>
            </a:r>
            <a:endParaRPr dirty="0"/>
          </a:p>
          <a:p>
            <a:r>
              <a:rPr lang="en-US" u="sng" dirty="0"/>
              <a:t>Register</a:t>
            </a:r>
            <a:r>
              <a:rPr lang="en-US" dirty="0"/>
              <a:t> page allows the soldier to sign into the website and Add/Edit entries.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12CCCA6-D237-4568-FD3D-5F3F3B5E608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1700" y="2626863"/>
            <a:ext cx="7848600" cy="377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2826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3500" y="304800"/>
            <a:ext cx="8915400" cy="762000"/>
          </a:xfrm>
        </p:spPr>
        <p:txBody>
          <a:bodyPr/>
          <a:lstStyle/>
          <a:p>
            <a:r>
              <a:rPr lang="en-US" dirty="0"/>
              <a:t>Leader Index and Add Leader Dropdown</a:t>
            </a:r>
            <a:endParaRPr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6FC687-CD73-3D79-8A80-A4EF867DC4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905000"/>
            <a:ext cx="9144000" cy="47520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4AD776A-189A-DAF0-882D-3350CD65ABC0}"/>
              </a:ext>
            </a:extLst>
          </p:cNvPr>
          <p:cNvSpPr txBox="1"/>
          <p:nvPr/>
        </p:nvSpPr>
        <p:spPr>
          <a:xfrm>
            <a:off x="2552700" y="1377434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Allows User to see Leader Index, Details, Edit or Delete a Leader</a:t>
            </a:r>
          </a:p>
        </p:txBody>
      </p:sp>
    </p:spTree>
    <p:extLst>
      <p:ext uri="{BB962C8B-B14F-4D97-AF65-F5344CB8AC3E}">
        <p14:creationId xmlns:p14="http://schemas.microsoft.com/office/powerpoint/2010/main" val="2116190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6180" y="254299"/>
            <a:ext cx="3916680" cy="609600"/>
          </a:xfrm>
        </p:spPr>
        <p:txBody>
          <a:bodyPr/>
          <a:lstStyle/>
          <a:p>
            <a:r>
              <a:rPr lang="en-US" dirty="0"/>
              <a:t>Add Leader Page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15281" y="1121281"/>
            <a:ext cx="6561438" cy="4294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Allows Info and Picture of Leader to be added to the Leader Index</a:t>
            </a:r>
            <a:endParaRPr sz="18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932292E-184B-5BB7-FA45-216F7B74364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97961" y="1683212"/>
            <a:ext cx="9396077" cy="4920489"/>
          </a:xfrm>
        </p:spPr>
      </p:pic>
    </p:spTree>
    <p:extLst>
      <p:ext uri="{BB962C8B-B14F-4D97-AF65-F5344CB8AC3E}">
        <p14:creationId xmlns:p14="http://schemas.microsoft.com/office/powerpoint/2010/main" val="4145261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499" y="48644"/>
            <a:ext cx="3429001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Leader Details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8C30E-A269-8BBE-E9E2-FCFBC4AD7322}"/>
              </a:ext>
            </a:extLst>
          </p:cNvPr>
          <p:cNvSpPr txBox="1"/>
          <p:nvPr/>
        </p:nvSpPr>
        <p:spPr>
          <a:xfrm>
            <a:off x="4648199" y="577334"/>
            <a:ext cx="289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Displays Leader Information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163AB-565A-DA58-298F-D1E1CBEAE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DC2EBC-3483-F27B-8170-C999EC6E5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51" y="1196146"/>
            <a:ext cx="11119089" cy="5128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AF70AF-72FF-E353-4AC3-3A2331FA5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53" y="1196146"/>
            <a:ext cx="11275587" cy="51284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16E37BF-3E00-E106-D8F4-3FE9E58992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6453" y="1196146"/>
            <a:ext cx="11275587" cy="512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3161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9" y="203200"/>
            <a:ext cx="3048000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Soldier Index</a:t>
            </a:r>
            <a:endParaRPr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FD58093-5FD9-74BA-1F7C-6C1B2071B0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7128" y="1447800"/>
            <a:ext cx="10557743" cy="5315995"/>
          </a:xfr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DA8C30E-A269-8BBE-E9E2-FCFBC4AD7322}"/>
              </a:ext>
            </a:extLst>
          </p:cNvPr>
          <p:cNvSpPr txBox="1"/>
          <p:nvPr/>
        </p:nvSpPr>
        <p:spPr>
          <a:xfrm>
            <a:off x="2872398" y="728702"/>
            <a:ext cx="644720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Allows User to see Leader Index, Details, Edit or Delete a Leader</a:t>
            </a:r>
          </a:p>
        </p:txBody>
      </p:sp>
    </p:spTree>
    <p:extLst>
      <p:ext uri="{BB962C8B-B14F-4D97-AF65-F5344CB8AC3E}">
        <p14:creationId xmlns:p14="http://schemas.microsoft.com/office/powerpoint/2010/main" val="1153027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9" y="203200"/>
            <a:ext cx="3048000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Soldier Index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8C30E-A269-8BBE-E9E2-FCFBC4AD7322}"/>
              </a:ext>
            </a:extLst>
          </p:cNvPr>
          <p:cNvSpPr txBox="1"/>
          <p:nvPr/>
        </p:nvSpPr>
        <p:spPr>
          <a:xfrm>
            <a:off x="3836498" y="732055"/>
            <a:ext cx="45190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Allows Info to be Added to the Soldier Index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163AB-565A-DA58-298F-D1E1CBEAE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DC2EBC-3483-F27B-8170-C999EC6E5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51" y="1196146"/>
            <a:ext cx="11119089" cy="5128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6314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1499" y="48644"/>
            <a:ext cx="3429001" cy="533400"/>
          </a:xfrm>
        </p:spPr>
        <p:txBody>
          <a:bodyPr>
            <a:normAutofit fontScale="90000"/>
          </a:bodyPr>
          <a:lstStyle/>
          <a:p>
            <a:r>
              <a:rPr lang="en-US" dirty="0"/>
              <a:t>Soldier Details</a:t>
            </a:r>
            <a:endParaRPr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DA8C30E-A269-8BBE-E9E2-FCFBC4AD7322}"/>
              </a:ext>
            </a:extLst>
          </p:cNvPr>
          <p:cNvSpPr txBox="1"/>
          <p:nvPr/>
        </p:nvSpPr>
        <p:spPr>
          <a:xfrm>
            <a:off x="4648199" y="577334"/>
            <a:ext cx="28956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Displays Soldier Information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C163AB-565A-DA58-298F-D1E1CBEAE7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ADC2EBC-3483-F27B-8170-C999EC6E5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951" y="1196146"/>
            <a:ext cx="11119089" cy="51284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AF70AF-72FF-E353-4AC3-3A2331FA59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453" y="1196146"/>
            <a:ext cx="11275587" cy="5128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054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19600" y="304800"/>
            <a:ext cx="3352800" cy="609600"/>
          </a:xfrm>
        </p:spPr>
        <p:txBody>
          <a:bodyPr/>
          <a:lstStyle/>
          <a:p>
            <a:r>
              <a:rPr lang="en-US" dirty="0"/>
              <a:t>Navbar Links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en-US" dirty="0"/>
              <a:t>20</a:t>
            </a:r>
            <a:r>
              <a:rPr lang="en-US" baseline="30000" dirty="0"/>
              <a:t>th</a:t>
            </a:r>
            <a:r>
              <a:rPr lang="en-US" dirty="0"/>
              <a:t> Infantry Regiment Link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en-US" dirty="0"/>
              <a:t>2</a:t>
            </a:r>
            <a:r>
              <a:rPr lang="en-US" baseline="30000" dirty="0"/>
              <a:t>nd</a:t>
            </a:r>
            <a:r>
              <a:rPr lang="en-US" dirty="0"/>
              <a:t> Infantry Division Link</a:t>
            </a:r>
            <a:endParaRPr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257D6F76-81EA-0197-CA27-AA4FE7E03D99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327775" y="2533850"/>
            <a:ext cx="4343400" cy="3562149"/>
          </a:xfr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E71C62-C340-6EF2-C447-4447E9F3B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7047" y="2533851"/>
            <a:ext cx="4343401" cy="356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42300"/>
      </p:ext>
    </p:extLst>
  </p:cSld>
  <p:clrMapOvr>
    <a:masterClrMapping/>
  </p:clrMapOvr>
</p:sld>
</file>

<file path=ppt/theme/theme1.xml><?xml version="1.0" encoding="utf-8"?>
<a:theme xmlns:a="http://schemas.openxmlformats.org/drawingml/2006/main" name="Tech Computer 16x9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901026.potx" id="{FD85E87A-7813-4F67-9E59-69B5487A1910}" vid="{BDF94C36-3ACF-4CF1-939F-F4211E6D666F}"/>
    </a:ext>
  </a:extLst>
</a:theme>
</file>

<file path=ppt/theme/theme2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TechComputer">
      <a:dk1>
        <a:srgbClr val="000000"/>
      </a:dk1>
      <a:lt1>
        <a:sysClr val="window" lastClr="FFFFFF"/>
      </a:lt1>
      <a:dk2>
        <a:srgbClr val="4D4D4D"/>
      </a:dk2>
      <a:lt2>
        <a:srgbClr val="DDDDDD"/>
      </a:lt2>
      <a:accent1>
        <a:srgbClr val="92D050"/>
      </a:accent1>
      <a:accent2>
        <a:srgbClr val="F7C331"/>
      </a:accent2>
      <a:accent3>
        <a:srgbClr val="47B8C7"/>
      </a:accent3>
      <a:accent4>
        <a:srgbClr val="B074BA"/>
      </a:accent4>
      <a:accent5>
        <a:srgbClr val="F34D47"/>
      </a:accent5>
      <a:accent6>
        <a:srgbClr val="FA8F30"/>
      </a:accent6>
      <a:hlink>
        <a:srgbClr val="47B8C7"/>
      </a:hlink>
      <a:folHlink>
        <a:srgbClr val="969696"/>
      </a:folHlink>
    </a:clrScheme>
    <a:fontScheme name="Consolas-Candara">
      <a:majorFont>
        <a:latin typeface="Consolas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ndar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technology circuit board design presentation (widescreen)</Template>
  <TotalTime>921</TotalTime>
  <Words>148</Words>
  <Application>Microsoft Office PowerPoint</Application>
  <PresentationFormat>Widescreen</PresentationFormat>
  <Paragraphs>23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Candara</vt:lpstr>
      <vt:lpstr>Consolas</vt:lpstr>
      <vt:lpstr>Tech Computer 16x9</vt:lpstr>
      <vt:lpstr>1st Platoon Mooninite Website Presentation</vt:lpstr>
      <vt:lpstr>1st Platoon Mooninite Reunion Site</vt:lpstr>
      <vt:lpstr>Leader Index and Add Leader Dropdown</vt:lpstr>
      <vt:lpstr>Add Leader Page</vt:lpstr>
      <vt:lpstr>Leader Details</vt:lpstr>
      <vt:lpstr>Soldier Index</vt:lpstr>
      <vt:lpstr>Soldier Index</vt:lpstr>
      <vt:lpstr>Soldier Details</vt:lpstr>
      <vt:lpstr>Navbar Links</vt:lpstr>
      <vt:lpstr>Site Access &amp; Authentication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1st Platoon Mooninite Website Presentation</dc:title>
  <dc:creator>Matthew Dunaway</dc:creator>
  <cp:lastModifiedBy>Matthew Dunaway</cp:lastModifiedBy>
  <cp:revision>6</cp:revision>
  <dcterms:created xsi:type="dcterms:W3CDTF">2022-12-06T20:39:37Z</dcterms:created>
  <dcterms:modified xsi:type="dcterms:W3CDTF">2022-12-10T00:24:52Z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